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57" r:id="rId4"/>
    <p:sldId id="258" r:id="rId5"/>
    <p:sldId id="259" r:id="rId6"/>
    <p:sldId id="269" r:id="rId7"/>
    <p:sldId id="260" r:id="rId8"/>
    <p:sldId id="270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6CD110-A989-DBE1-809D-94C08A62A148}" v="38" dt="2025-06-05T13:50:41.969"/>
    <p1510:client id="{B0CA7156-B3AA-F287-D899-C08EBC3FD404}" v="60" dt="2025-06-04T19:20:07.6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166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920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95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320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5585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90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084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20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769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3883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888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EB3054-B75A-4BD7-8B3E-8DC0F614FAF3}" type="datetimeFigureOut">
              <a:rPr lang="de-DE" smtClean="0"/>
              <a:t>05.06.2025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472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6683E5-5CE8-60E0-8D43-CCF5E74A5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967AB-84A9-7412-A3DB-2546B3390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2E4E3-47D2-E214-B9CA-CC7C1E3FE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Opening">
            <a:hlinkClick r:id="" action="ppaction://media"/>
            <a:extLst>
              <a:ext uri="{FF2B5EF4-FFF2-40B4-BE49-F238E27FC236}">
                <a16:creationId xmlns:a16="http://schemas.microsoft.com/office/drawing/2014/main" id="{E224ABBA-0106-C98A-E1D7-D3FB982F17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638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14120-7772-544E-215D-446ADB733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B31C2-81ED-BAC7-4641-CC1B8E477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Begin">
            <a:hlinkClick r:id="" action="ppaction://media"/>
            <a:extLst>
              <a:ext uri="{FF2B5EF4-FFF2-40B4-BE49-F238E27FC236}">
                <a16:creationId xmlns:a16="http://schemas.microsoft.com/office/drawing/2014/main" id="{D2A68CD3-5482-828C-C3AA-DE1E916384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3"/>
            <a:ext cx="12205252" cy="6855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882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C456D-4E55-869F-CE63-3F8DEB2AF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F20B9-DC50-621C-924E-C980535424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tchFrequency">
            <a:hlinkClick r:id="" action="ppaction://media"/>
            <a:extLst>
              <a:ext uri="{FF2B5EF4-FFF2-40B4-BE49-F238E27FC236}">
                <a16:creationId xmlns:a16="http://schemas.microsoft.com/office/drawing/2014/main" id="{2DB55D41-A4CF-E07F-0D4A-C8817BB5D7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275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F28C4-7F54-C141-A65E-B12C27002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7390A-D186-F5E3-8297-146155416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TunedUntuned">
            <a:hlinkClick r:id="" action="ppaction://media"/>
            <a:extLst>
              <a:ext uri="{FF2B5EF4-FFF2-40B4-BE49-F238E27FC236}">
                <a16:creationId xmlns:a16="http://schemas.microsoft.com/office/drawing/2014/main" id="{DDE82F65-0ED0-18CF-2BBD-A60040C224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461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9FA2B-EEC5-7854-CEC5-E751F02FD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20CFE-E842-7BA6-832F-9432393A4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ssonanceDissonance">
            <a:hlinkClick r:id="" action="ppaction://media"/>
            <a:extLst>
              <a:ext uri="{FF2B5EF4-FFF2-40B4-BE49-F238E27FC236}">
                <a16:creationId xmlns:a16="http://schemas.microsoft.com/office/drawing/2014/main" id="{5F3CB0C9-CFCE-147E-B4F7-19B5856E02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8417" y="-4118"/>
            <a:ext cx="12205849" cy="687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864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A575C-ADB4-7527-1A09-4A8BD54FD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CBF46-6361-8D8D-0B5E-709BF6CCC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NodeAntiNode">
            <a:hlinkClick r:id="" action="ppaction://media"/>
            <a:extLst>
              <a:ext uri="{FF2B5EF4-FFF2-40B4-BE49-F238E27FC236}">
                <a16:creationId xmlns:a16="http://schemas.microsoft.com/office/drawing/2014/main" id="{4546216E-D3FA-2B07-AAFC-319478E559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640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B8B72-5BBA-D972-19DA-DB7B074C7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0" y="1363962"/>
            <a:ext cx="13357652" cy="3724833"/>
          </a:xfrm>
        </p:spPr>
        <p:txBody>
          <a:bodyPr>
            <a:normAutofit/>
          </a:bodyPr>
          <a:lstStyle/>
          <a:p>
            <a:r>
              <a:rPr lang="en-US" dirty="0"/>
              <a:t>2. Teil </a:t>
            </a:r>
            <a:r>
              <a:rPr lang="en-US" dirty="0" err="1"/>
              <a:t>unter</a:t>
            </a:r>
            <a:r>
              <a:rPr lang="en-US" dirty="0"/>
              <a:t> </a:t>
            </a:r>
            <a:br>
              <a:rPr lang="en-US" dirty="0">
                <a:ea typeface="+mj-lt"/>
                <a:cs typeface="+mj-lt"/>
              </a:rPr>
            </a:br>
            <a:br>
              <a:rPr lang="en-US" dirty="0">
                <a:ea typeface="+mj-lt"/>
                <a:cs typeface="+mj-lt"/>
              </a:rPr>
            </a:br>
            <a:r>
              <a:rPr lang="en-US" sz="4000" dirty="0">
                <a:ea typeface="+mj-lt"/>
                <a:cs typeface="+mj-lt"/>
              </a:rPr>
              <a:t>github.com/</a:t>
            </a:r>
            <a:r>
              <a:rPr lang="en-US" sz="4000" dirty="0" err="1">
                <a:ea typeface="+mj-lt"/>
                <a:cs typeface="+mj-lt"/>
              </a:rPr>
              <a:t>Namitera</a:t>
            </a:r>
            <a:r>
              <a:rPr lang="en-US" sz="4000" dirty="0">
                <a:ea typeface="+mj-lt"/>
                <a:cs typeface="+mj-lt"/>
              </a:rPr>
              <a:t>/Musik-Physik-der-Musik-05.06.2025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D86E0-6BEC-23CB-3439-23CF3A9AAB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110931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Larissa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Larissa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2. Teil unter   github.com/Namitera/Musik-Physik-der-Musik-05.06.2025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138</cp:revision>
  <dcterms:created xsi:type="dcterms:W3CDTF">2025-06-02T19:23:05Z</dcterms:created>
  <dcterms:modified xsi:type="dcterms:W3CDTF">2025-06-05T13:51:36Z</dcterms:modified>
</cp:coreProperties>
</file>

<file path=docProps/thumbnail.jpeg>
</file>